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72" r:id="rId2"/>
    <p:sldMasterId id="2147483692" r:id="rId3"/>
  </p:sldMasterIdLst>
  <p:sldIdLst>
    <p:sldId id="256" r:id="rId4"/>
    <p:sldId id="259" r:id="rId5"/>
    <p:sldId id="258" r:id="rId6"/>
    <p:sldId id="257" r:id="rId7"/>
  </p:sldIdLst>
  <p:sldSz cx="9906000" cy="6858000" type="A4"/>
  <p:notesSz cx="6858000" cy="9947275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62" autoAdjust="0"/>
    <p:restoredTop sz="94660"/>
  </p:normalViewPr>
  <p:slideViewPr>
    <p:cSldViewPr snapToGrid="0">
      <p:cViewPr>
        <p:scale>
          <a:sx n="125" d="100"/>
          <a:sy n="125" d="100"/>
        </p:scale>
        <p:origin x="-912" y="-2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4862" y="2115239"/>
            <a:ext cx="3950018" cy="3671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Paan</a:t>
            </a:r>
            <a:r>
              <a:rPr lang="lt-LT" dirty="0" err="1"/>
              <a:t>traštė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04863" y="1190759"/>
            <a:ext cx="4666368" cy="11080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</a:t>
            </a:r>
            <a:r>
              <a:rPr lang="lt-LT" dirty="0" err="1"/>
              <a:t>ristatymo</a:t>
            </a:r>
            <a:r>
              <a:rPr lang="lt-LT" dirty="0"/>
              <a:t> p</a:t>
            </a:r>
            <a:r>
              <a:rPr lang="en-US" dirty="0" err="1"/>
              <a:t>avadinimas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1802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traipo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Temos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1039" y="1320800"/>
            <a:ext cx="8543925" cy="33528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 baseline="0"/>
            </a:lvl2pPr>
          </a:lstStyle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lt-LT" altLang="lt-LT" sz="1800" dirty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Tekstas</a:t>
            </a: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endParaRPr lang="lt-LT" altLang="lt-LT" sz="1800" dirty="0">
              <a:solidFill>
                <a:srgbClr val="767676"/>
              </a:solidFill>
              <a:latin typeface="Calibri" pitchFamily="34" charset="0"/>
              <a:ea typeface="MS PGothic" pitchFamily="34" charset="-128"/>
            </a:endParaRP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en-US" altLang="lt-LT" sz="1800" dirty="0" err="1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Šrifto</a:t>
            </a:r>
            <a:r>
              <a:rPr lang="en-US" altLang="lt-LT" sz="1800" dirty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en-US" altLang="lt-LT" sz="1800" dirty="0" err="1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dydžiai</a:t>
            </a:r>
            <a:r>
              <a:rPr lang="en-US" altLang="lt-LT" sz="1800" dirty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:</a:t>
            </a: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en-US" altLang="lt-LT" sz="1800" dirty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-</a:t>
            </a:r>
            <a:r>
              <a:rPr lang="en-US" altLang="lt-LT" sz="1800" dirty="0" err="1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pavadinimui</a:t>
            </a:r>
            <a:r>
              <a:rPr lang="en-US" altLang="lt-LT" sz="1800" dirty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/</a:t>
            </a:r>
            <a:r>
              <a:rPr lang="en-US" altLang="lt-LT" sz="1800" dirty="0" err="1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temai</a:t>
            </a:r>
            <a:r>
              <a:rPr lang="en-US" altLang="lt-LT" sz="1800" dirty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– Calibri Bold 24pt.</a:t>
            </a: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en-US" altLang="lt-LT" sz="1800" dirty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-</a:t>
            </a:r>
            <a:r>
              <a:rPr lang="en-US" altLang="lt-LT" sz="1800" dirty="0" err="1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teksto</a:t>
            </a:r>
            <a:r>
              <a:rPr lang="en-US" altLang="lt-LT" sz="1800" dirty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en-US" altLang="lt-LT" sz="1800" dirty="0" err="1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rašymui</a:t>
            </a:r>
            <a:r>
              <a:rPr lang="en-US" altLang="lt-LT" sz="1800" dirty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– Calibri Normal 18pt.</a:t>
            </a:r>
          </a:p>
        </p:txBody>
      </p:sp>
    </p:spTree>
    <p:extLst>
      <p:ext uri="{BB962C8B-B14F-4D97-AF65-F5344CB8AC3E}">
        <p14:creationId xmlns:p14="http://schemas.microsoft.com/office/powerpoint/2010/main" val="119029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o stulpeliai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Temos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1037" y="1224492"/>
            <a:ext cx="4189413" cy="435133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 err="1"/>
              <a:t>Tekstas</a:t>
            </a:r>
            <a:endParaRPr lang="en-US" dirty="0"/>
          </a:p>
          <a:p>
            <a:pPr lvl="1"/>
            <a:r>
              <a:rPr lang="en-US" dirty="0" err="1"/>
              <a:t>Tekstas</a:t>
            </a:r>
            <a:endParaRPr lang="en-US" dirty="0"/>
          </a:p>
          <a:p>
            <a:pPr lvl="2"/>
            <a:r>
              <a:rPr lang="en-US" dirty="0" err="1"/>
              <a:t>Tekstas</a:t>
            </a:r>
            <a:endParaRPr lang="en-US" dirty="0"/>
          </a:p>
          <a:p>
            <a:pPr lvl="3"/>
            <a:r>
              <a:rPr lang="en-US" dirty="0" err="1"/>
              <a:t>Tekstas</a:t>
            </a:r>
            <a:endParaRPr lang="en-US" dirty="0"/>
          </a:p>
          <a:p>
            <a:pPr lvl="4"/>
            <a:r>
              <a:rPr lang="en-US" dirty="0" err="1"/>
              <a:t>Tekstas</a:t>
            </a:r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35551" y="1224492"/>
            <a:ext cx="4189413" cy="4351338"/>
          </a:xfrm>
        </p:spPr>
        <p:txBody>
          <a:bodyPr/>
          <a:lstStyle/>
          <a:p>
            <a:pPr lvl="0"/>
            <a:r>
              <a:rPr lang="en-US" dirty="0" err="1"/>
              <a:t>Tekstas</a:t>
            </a:r>
            <a:endParaRPr lang="en-US" dirty="0"/>
          </a:p>
          <a:p>
            <a:pPr lvl="1"/>
            <a:r>
              <a:rPr lang="en-US" dirty="0" err="1"/>
              <a:t>Tekstas</a:t>
            </a:r>
            <a:endParaRPr lang="en-US" dirty="0"/>
          </a:p>
          <a:p>
            <a:pPr lvl="2"/>
            <a:r>
              <a:rPr lang="en-US" dirty="0" err="1"/>
              <a:t>Tekstas</a:t>
            </a:r>
            <a:endParaRPr lang="en-US" dirty="0"/>
          </a:p>
          <a:p>
            <a:pPr lvl="3"/>
            <a:r>
              <a:rPr lang="en-US" dirty="0" err="1"/>
              <a:t>Tekstas</a:t>
            </a:r>
            <a:endParaRPr lang="en-US" dirty="0"/>
          </a:p>
          <a:p>
            <a:pPr lvl="4"/>
            <a:r>
              <a:rPr lang="en-US" dirty="0" err="1"/>
              <a:t>Tekstas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6869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ų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81038" y="1109134"/>
            <a:ext cx="4596075" cy="29670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Nuotrauka</a:t>
            </a:r>
            <a:endParaRPr lang="lt-LT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413933" y="1109134"/>
            <a:ext cx="3811032" cy="42160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Nuotrauka</a:t>
            </a:r>
            <a:endParaRPr lang="lt-LT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81037" y="4237782"/>
            <a:ext cx="4607083" cy="23374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Nuotrauka</a:t>
            </a:r>
            <a:endParaRPr lang="lt-LT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Temos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053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 ir grafik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Temos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lt-LT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681039" y="2162707"/>
            <a:ext cx="8543925" cy="3494087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 err="1"/>
              <a:t>Grafikas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1038" y="1379009"/>
            <a:ext cx="6935920" cy="5381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Tekstas</a:t>
            </a:r>
            <a:r>
              <a:rPr lang="en-US" dirty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6719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 ir nuotrauko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Temos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lt-LT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851302" y="1227772"/>
            <a:ext cx="5373662" cy="43517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Nuotrauka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1039" y="1227141"/>
            <a:ext cx="2906448" cy="4910137"/>
          </a:xfrm>
        </p:spPr>
        <p:txBody>
          <a:bodyPr/>
          <a:lstStyle/>
          <a:p>
            <a:pPr lvl="0"/>
            <a:r>
              <a:rPr lang="en-US" dirty="0" err="1"/>
              <a:t>Tekstas</a:t>
            </a:r>
            <a:endParaRPr lang="en-US" dirty="0"/>
          </a:p>
          <a:p>
            <a:pPr lvl="1"/>
            <a:r>
              <a:rPr lang="en-US" dirty="0" err="1"/>
              <a:t>Tekstas</a:t>
            </a:r>
            <a:endParaRPr lang="en-US" dirty="0"/>
          </a:p>
          <a:p>
            <a:pPr lvl="2"/>
            <a:r>
              <a:rPr lang="en-US" dirty="0" err="1"/>
              <a:t>Tekstas</a:t>
            </a:r>
            <a:endParaRPr lang="en-US" dirty="0"/>
          </a:p>
          <a:p>
            <a:pPr lvl="3"/>
            <a:r>
              <a:rPr lang="en-US" dirty="0" err="1"/>
              <a:t>Tekstas</a:t>
            </a:r>
            <a:endParaRPr lang="en-US" dirty="0"/>
          </a:p>
          <a:p>
            <a:pPr lvl="4"/>
            <a:r>
              <a:rPr lang="en-US" dirty="0" err="1"/>
              <a:t>Tekstas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5351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o ir grafik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Temos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lt-LT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681039" y="2306641"/>
            <a:ext cx="6922161" cy="3494087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 err="1"/>
              <a:t>Grafikas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1038" y="1768476"/>
            <a:ext cx="6935920" cy="5381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Tekstas</a:t>
            </a:r>
            <a:r>
              <a:rPr lang="en-US" dirty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3979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ut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228169" y="5577840"/>
            <a:ext cx="2431785" cy="8229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7D6F6C"/>
                </a:solidFill>
              </a:defRPr>
            </a:lvl1pPr>
          </a:lstStyle>
          <a:p>
            <a:r>
              <a:rPr lang="en-US" dirty="0" err="1"/>
              <a:t>Organizatoriaus</a:t>
            </a:r>
            <a:r>
              <a:rPr lang="en-US" dirty="0"/>
              <a:t> </a:t>
            </a:r>
            <a:r>
              <a:rPr lang="en-US" dirty="0" err="1"/>
              <a:t>logotipas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8535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FINMIN Prezentacija\ESFIVP-logotipo naudojimo vadovas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71462"/>
            <a:ext cx="9906000" cy="687705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BF3BB-EB1B-48D4-A124-296D8DDFE6E0}" type="datetimeFigureOut">
              <a:rPr lang="lt-LT" smtClean="0"/>
              <a:pPr/>
              <a:t>2018-10-08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56EC1-65C8-4B69-8E4C-90A262855C30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8" name="Picture 4" descr="C:\Users\User\Desktop\FINMIN Prezentacija\ESFIVP-logotipo naudojimo vadovas-0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71462"/>
            <a:ext cx="9906000" cy="6877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333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928301" cy="68593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20040"/>
            <a:ext cx="8543925" cy="53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Temos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203536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Tekstas</a:t>
            </a:r>
            <a:endParaRPr lang="en-US" dirty="0"/>
          </a:p>
          <a:p>
            <a:pPr lvl="1"/>
            <a:r>
              <a:rPr lang="en-US" dirty="0" err="1"/>
              <a:t>Tekstas</a:t>
            </a:r>
            <a:endParaRPr lang="en-US" dirty="0"/>
          </a:p>
          <a:p>
            <a:pPr lvl="2"/>
            <a:r>
              <a:rPr lang="en-US" dirty="0" err="1"/>
              <a:t>Tekstas</a:t>
            </a:r>
            <a:endParaRPr lang="en-US" dirty="0"/>
          </a:p>
          <a:p>
            <a:pPr lvl="3"/>
            <a:r>
              <a:rPr lang="en-US" dirty="0" err="1"/>
              <a:t>Tekstas</a:t>
            </a:r>
            <a:endParaRPr lang="en-US" dirty="0"/>
          </a:p>
          <a:p>
            <a:pPr lvl="4"/>
            <a:r>
              <a:rPr lang="en-US" dirty="0" err="1"/>
              <a:t>Tekstas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89D37-8DCC-4B90-9989-088660BA936B}" type="datetimeFigureOut">
              <a:rPr lang="lt-LT" smtClean="0"/>
              <a:pPr/>
              <a:t>2018-10-08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68689-5B76-426F-80A9-6DBB66434ACD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8754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8" r:id="rId3"/>
    <p:sldLayoutId id="2147483679" r:id="rId4"/>
    <p:sldLayoutId id="2147483704" r:id="rId5"/>
    <p:sldLayoutId id="214748371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7D6F6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9144"/>
            <a:ext cx="9899904" cy="6839712"/>
          </a:xfrm>
          <a:prstGeom prst="rect">
            <a:avLst/>
          </a:prstGeom>
        </p:spPr>
      </p:pic>
      <p:sp>
        <p:nvSpPr>
          <p:cNvPr id="8" name="Turinio vietos rezervavimo ženklas 2"/>
          <p:cNvSpPr txBox="1">
            <a:spLocks/>
          </p:cNvSpPr>
          <p:nvPr userDrawn="1"/>
        </p:nvSpPr>
        <p:spPr>
          <a:xfrm>
            <a:off x="495300" y="1600201"/>
            <a:ext cx="8915400" cy="29809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lt-LT" altLang="lt-LT" sz="2800" b="1" dirty="0">
              <a:solidFill>
                <a:srgbClr val="767676"/>
              </a:solidFill>
              <a:latin typeface="Calibri" pitchFamily="34" charset="0"/>
              <a:ea typeface="MS PGothic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lt-LT" altLang="lt-LT" sz="2800" b="1" dirty="0">
              <a:solidFill>
                <a:srgbClr val="767676"/>
              </a:solidFill>
              <a:latin typeface="Calibri" pitchFamily="34" charset="0"/>
              <a:ea typeface="MS PGothic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lt-LT" altLang="lt-LT" sz="2800" b="1" dirty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AČIŪ UŽ DĖMESĮ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198465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861" y="2115238"/>
            <a:ext cx="8581510" cy="2809301"/>
          </a:xfrm>
        </p:spPr>
        <p:txBody>
          <a:bodyPr>
            <a:normAutofit/>
          </a:bodyPr>
          <a:lstStyle/>
          <a:p>
            <a:r>
              <a:rPr lang="lt-LT" dirty="0"/>
              <a:t>Projekto vertė: 3 494 473,00 Eur </a:t>
            </a:r>
          </a:p>
          <a:p>
            <a:r>
              <a:rPr lang="lt-LT" dirty="0"/>
              <a:t>(ES lėšos 1 859 744,00 Eur, UAB „Rokiškio vandenys“ lėšos 1 634 729,00 Eur)</a:t>
            </a:r>
          </a:p>
          <a:p>
            <a:endParaRPr lang="lt-LT" dirty="0"/>
          </a:p>
          <a:p>
            <a:r>
              <a:rPr lang="lt-LT" dirty="0"/>
              <a:t>Finansuojama iš Europos Sąjungos struktūrinio fondo</a:t>
            </a:r>
          </a:p>
          <a:p>
            <a:r>
              <a:rPr lang="lt-LT" dirty="0"/>
              <a:t>Projekto vykdytojas UAB „Rokiškio vandenys“)</a:t>
            </a:r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874" y="663817"/>
            <a:ext cx="8916868" cy="1108074"/>
          </a:xfrm>
        </p:spPr>
        <p:txBody>
          <a:bodyPr>
            <a:normAutofit fontScale="90000"/>
          </a:bodyPr>
          <a:lstStyle/>
          <a:p>
            <a:r>
              <a:rPr lang="lt-LT" dirty="0"/>
              <a:t>Projekto pavadinimas</a:t>
            </a:r>
            <a:br>
              <a:rPr lang="lt-LT" dirty="0"/>
            </a:br>
            <a:r>
              <a:rPr lang="lt-LT" dirty="0"/>
              <a:t>„Vandens tiekimo ir nuotekų tvarkymo sistemų renovavimas ir plėtra Rokiškio </a:t>
            </a:r>
            <a:r>
              <a:rPr lang="lt-LT" dirty="0" smtClean="0"/>
              <a:t>rajone</a:t>
            </a:r>
            <a:r>
              <a:rPr lang="lt-LT" smtClean="0"/>
              <a:t>“, projekto Nr</a:t>
            </a:r>
            <a:r>
              <a:rPr lang="lt-LT" dirty="0"/>
              <a:t>. 05.3.2-APVA-R-014-51-0003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2453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Projekto tikslas ir trumpas aprašymas</a:t>
            </a:r>
            <a:endParaRPr lang="en-GB" dirty="0"/>
          </a:p>
        </p:txBody>
      </p:sp>
      <p:sp>
        <p:nvSpPr>
          <p:cNvPr id="5" name="Turinio vietos rezervavimo ženklas 2"/>
          <p:cNvSpPr txBox="1">
            <a:spLocks/>
          </p:cNvSpPr>
          <p:nvPr/>
        </p:nvSpPr>
        <p:spPr>
          <a:xfrm>
            <a:off x="457200" y="1600201"/>
            <a:ext cx="8229600" cy="36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dirty="0"/>
              <a:t>Projekto tikslas – padidinti Rokiškio rajono savivaldybės gyventojams vandens tiekimo ir nuotekų tvarkymo paslaugų prieinamumą.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6829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traštė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Situacija su projekto įgyvendinimu (kas šiuo metu vykdoma, kas jau įvykę)</a:t>
            </a:r>
            <a:endParaRPr lang="en-US" dirty="0"/>
          </a:p>
        </p:txBody>
      </p:sp>
      <p:sp>
        <p:nvSpPr>
          <p:cNvPr id="9" name="Teksto vietos rezervavimo ženklas 8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lt-LT" dirty="0"/>
              <a:t>Projekto veiklos:</a:t>
            </a:r>
          </a:p>
          <a:p>
            <a:r>
              <a:rPr lang="lt-LT" b="1" dirty="0"/>
              <a:t>- Rokiškio rajono </a:t>
            </a:r>
            <a:r>
              <a:rPr lang="lt-LT" b="1" dirty="0" err="1"/>
              <a:t>Juoduopės</a:t>
            </a:r>
            <a:r>
              <a:rPr lang="lt-LT" b="1" dirty="0"/>
              <a:t>, Jūžintų, Kamajų, Kriaunų, Panemunėlio glž.st., Žiobiškio, </a:t>
            </a:r>
            <a:r>
              <a:rPr lang="lt-LT" b="1" dirty="0" err="1"/>
              <a:t>Antanašės</a:t>
            </a:r>
            <a:r>
              <a:rPr lang="lt-LT" b="1" dirty="0"/>
              <a:t> gyvenviečių vandens gerinimo įrenginių statyba/rekonstrukcija.</a:t>
            </a:r>
            <a:r>
              <a:rPr lang="lt-LT" dirty="0"/>
              <a:t> (2018 m. baigta vandens gerinimo įrenginių statyba Jūžintų, Kamajų, Kriaunų, Panemunėlio </a:t>
            </a:r>
            <a:r>
              <a:rPr lang="lt-LT" dirty="0" err="1"/>
              <a:t>glž</a:t>
            </a:r>
            <a:r>
              <a:rPr lang="lt-LT" dirty="0"/>
              <a:t>. st., Žiobiškio ir </a:t>
            </a:r>
            <a:r>
              <a:rPr lang="lt-LT" dirty="0" err="1"/>
              <a:t>Antanašės</a:t>
            </a:r>
            <a:r>
              <a:rPr lang="lt-LT" dirty="0"/>
              <a:t> gyvenvietėse. Šiuo metu vykdomi Juodupės VGĮ-r projektavimo darbai.)</a:t>
            </a:r>
          </a:p>
          <a:p>
            <a:r>
              <a:rPr lang="lt-LT" b="1" dirty="0"/>
              <a:t>- Rokiškio rajono Kavoliškio, Bajorų, Juodupės, Raišių gyvenviečių ir Rokiškio miesto vandentiekio tinklų statyba. </a:t>
            </a:r>
            <a:r>
              <a:rPr lang="lt-LT" dirty="0"/>
              <a:t>(Šiuo metu vykdomi vandentiekio tinklų statybos darbai Bajorų k. Taip pat vykdomi Kavoliškio, Juodupės, Raišių gyvenviečių ir Rokiškio miesto vandentiekio tinklų projektavimo darbai.)</a:t>
            </a:r>
          </a:p>
          <a:p>
            <a:r>
              <a:rPr lang="lt-LT" b="1" dirty="0"/>
              <a:t>- Rokiškio miesto, Kavoliškio, Juodupės, Raišių vandentiekio tinklų rekonstrukcija.</a:t>
            </a:r>
            <a:r>
              <a:rPr lang="lt-LT" dirty="0"/>
              <a:t> (Šiuo metu vykdomi Kavoliškio, Juodupės, Raišių gyvenviečių vandentiekio tinklų rekonstrukcijos projektavimo darbai.)</a:t>
            </a:r>
          </a:p>
          <a:p>
            <a:r>
              <a:rPr lang="lt-LT" dirty="0"/>
              <a:t> </a:t>
            </a:r>
            <a:r>
              <a:rPr lang="lt-LT" b="1" dirty="0"/>
              <a:t>- Rokiškio rajono Kavoliškio, Laibgalių gyvenviečių ir Rokiškio miesto nuotekų tinklų plėtra ir nuotekų valymo įrenginių statyba. </a:t>
            </a:r>
            <a:r>
              <a:rPr lang="lt-LT" dirty="0"/>
              <a:t>(Šiuo metu vykdomi nuotekų tinklų statybos darbai Laibgalių k. Taip pat vykdomi Kavoliškio gyvenvietės ir Rokiškio miesto nuotekų tinklų projektavimo darbai.) </a:t>
            </a:r>
          </a:p>
          <a:p>
            <a:r>
              <a:rPr lang="lt-LT" b="1" dirty="0"/>
              <a:t>- Rokiškio miesto nuotekų tinklų rekonstrukcija. </a:t>
            </a:r>
            <a:r>
              <a:rPr lang="lt-LT" dirty="0"/>
              <a:t>(Šiuo metu vykdomi Rokiškio miesto nuotekų tinklų rekonstrukcijos projektavimo darbai.)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2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o vietos rezervavimo ženklas 2">
            <a:extLst>
              <a:ext uri="{FF2B5EF4-FFF2-40B4-BE49-F238E27FC236}">
                <a16:creationId xmlns:a16="http://schemas.microsoft.com/office/drawing/2014/main" xmlns="" id="{97CAF01A-4203-46FD-9D63-504DD07BEF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0" b="25790"/>
          <a:stretch>
            <a:fillRect/>
          </a:stretch>
        </p:blipFill>
        <p:spPr>
          <a:xfrm>
            <a:off x="681038" y="1109134"/>
            <a:ext cx="4596075" cy="2967038"/>
          </a:xfrm>
        </p:spPr>
      </p:pic>
      <p:pic>
        <p:nvPicPr>
          <p:cNvPr id="5" name="Paveikslėlio vietos rezervavimo ženklas 4">
            <a:extLst>
              <a:ext uri="{FF2B5EF4-FFF2-40B4-BE49-F238E27FC236}">
                <a16:creationId xmlns:a16="http://schemas.microsoft.com/office/drawing/2014/main" xmlns="" id="{101E4E0B-BE47-4A2B-850C-0E5C0242FAE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" b="8533"/>
          <a:stretch>
            <a:fillRect/>
          </a:stretch>
        </p:blipFill>
        <p:spPr/>
      </p:pic>
      <p:pic>
        <p:nvPicPr>
          <p:cNvPr id="7" name="Paveikslėlio vietos rezervavimo ženklas 6">
            <a:extLst>
              <a:ext uri="{FF2B5EF4-FFF2-40B4-BE49-F238E27FC236}">
                <a16:creationId xmlns:a16="http://schemas.microsoft.com/office/drawing/2014/main" xmlns="" id="{3C3A2130-1F83-4EE1-889B-A76B5AC44E7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1" b="16161"/>
          <a:stretch>
            <a:fillRect/>
          </a:stretch>
        </p:blipFill>
        <p:spPr/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Nuotraukos (gali būti prieš projekto įgyvendinimą, įgyvendinimo metu, po projekto įgyvendinimo)</a:t>
            </a:r>
          </a:p>
        </p:txBody>
      </p:sp>
    </p:spTree>
    <p:extLst>
      <p:ext uri="{BB962C8B-B14F-4D97-AF65-F5344CB8AC3E}">
        <p14:creationId xmlns:p14="http://schemas.microsoft.com/office/powerpoint/2010/main" val="4030278516"/>
      </p:ext>
    </p:extLst>
  </p:cSld>
  <p:clrMapOvr>
    <a:masterClrMapping/>
  </p:clrMapOvr>
</p:sld>
</file>

<file path=ppt/theme/theme1.xml><?xml version="1.0" encoding="utf-8"?>
<a:theme xmlns:a="http://schemas.openxmlformats.org/drawingml/2006/main" name="Fin MIn titulinis">
  <a:themeElements>
    <a:clrScheme name="FIMIN">
      <a:dk1>
        <a:srgbClr val="827573"/>
      </a:dk1>
      <a:lt1>
        <a:srgbClr val="FFFFFF"/>
      </a:lt1>
      <a:dk2>
        <a:srgbClr val="827573"/>
      </a:dk2>
      <a:lt2>
        <a:srgbClr val="E2DDDB"/>
      </a:lt2>
      <a:accent1>
        <a:srgbClr val="2A57A3"/>
      </a:accent1>
      <a:accent2>
        <a:srgbClr val="E2DDDB"/>
      </a:accent2>
      <a:accent3>
        <a:srgbClr val="827573"/>
      </a:accent3>
      <a:accent4>
        <a:srgbClr val="E2DDDB"/>
      </a:accent4>
      <a:accent5>
        <a:srgbClr val="FFCC00"/>
      </a:accent5>
      <a:accent6>
        <a:srgbClr val="2A57A3"/>
      </a:accent6>
      <a:hlink>
        <a:srgbClr val="827573"/>
      </a:hlink>
      <a:folHlink>
        <a:srgbClr val="2A57A3"/>
      </a:folHlink>
    </a:clrScheme>
    <a:fontScheme name="FinMIN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in MIn" id="{3D01923E-6B55-45DF-A1C7-613873B7B2F0}" vid="{420D04CA-D0BA-4BA0-94CA-232FF5AB0EB0}"/>
    </a:ext>
  </a:extLst>
</a:theme>
</file>

<file path=ppt/theme/theme2.xml><?xml version="1.0" encoding="utf-8"?>
<a:theme xmlns:a="http://schemas.openxmlformats.org/drawingml/2006/main" name="Teksto skaidrė">
  <a:themeElements>
    <a:clrScheme name="FIMIN">
      <a:dk1>
        <a:srgbClr val="827573"/>
      </a:dk1>
      <a:lt1>
        <a:srgbClr val="FFFFFF"/>
      </a:lt1>
      <a:dk2>
        <a:srgbClr val="827573"/>
      </a:dk2>
      <a:lt2>
        <a:srgbClr val="E2DDDB"/>
      </a:lt2>
      <a:accent1>
        <a:srgbClr val="BFBFBF"/>
      </a:accent1>
      <a:accent2>
        <a:srgbClr val="999999"/>
      </a:accent2>
      <a:accent3>
        <a:srgbClr val="666666"/>
      </a:accent3>
      <a:accent4>
        <a:srgbClr val="2A57A3"/>
      </a:accent4>
      <a:accent5>
        <a:srgbClr val="FFCC00"/>
      </a:accent5>
      <a:accent6>
        <a:srgbClr val="6D95D9"/>
      </a:accent6>
      <a:hlink>
        <a:srgbClr val="827573"/>
      </a:hlink>
      <a:folHlink>
        <a:srgbClr val="2A57A3"/>
      </a:folHlink>
    </a:clrScheme>
    <a:fontScheme name="FinMIN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altuinė skaidrė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</TotalTime>
  <Words>288</Words>
  <Application>Microsoft Office PowerPoint</Application>
  <PresentationFormat>A4 formatas (210x297 mm)</PresentationFormat>
  <Paragraphs>17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Skaidrių pavadinimai</vt:lpstr>
      </vt:variant>
      <vt:variant>
        <vt:i4>4</vt:i4>
      </vt:variant>
    </vt:vector>
  </HeadingPairs>
  <TitlesOfParts>
    <vt:vector size="7" baseType="lpstr">
      <vt:lpstr>Fin MIn titulinis</vt:lpstr>
      <vt:lpstr>Teksto skaidrė</vt:lpstr>
      <vt:lpstr>Galtuinė skaidrė</vt:lpstr>
      <vt:lpstr>Projekto pavadinimas „Vandens tiekimo ir nuotekų tvarkymo sistemų renovavimas ir plėtra Rokiškio rajone“, projekto Nr. 05.3.2-APVA-R-014-51-0003</vt:lpstr>
      <vt:lpstr>Projekto tikslas ir trumpas aprašymas</vt:lpstr>
      <vt:lpstr>Situacija su projekto įgyvendinimu (kas šiuo metu vykdoma, kas jau įvykę)</vt:lpstr>
      <vt:lpstr>Nuotraukos (gali būti prieš projekto įgyvendinimą, įgyvendinimo metu, po projekto įgyvendinimo)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Vilma Meciukoniene</cp:lastModifiedBy>
  <cp:revision>24</cp:revision>
  <cp:lastPrinted>2018-10-08T10:24:41Z</cp:lastPrinted>
  <dcterms:created xsi:type="dcterms:W3CDTF">2015-10-26T11:19:59Z</dcterms:created>
  <dcterms:modified xsi:type="dcterms:W3CDTF">2018-10-08T10:56:39Z</dcterms:modified>
</cp:coreProperties>
</file>